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FC9"/>
    <a:srgbClr val="D1FFA3"/>
    <a:srgbClr val="FFEBCD"/>
    <a:srgbClr val="FFB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606"/>
      </p:cViewPr>
      <p:guideLst>
        <p:guide pos="257"/>
        <p:guide pos="7423"/>
        <p:guide orient="horz" pos="1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23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08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3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64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55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6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21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65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0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54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86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2F31-6D5D-417C-8FBF-1A42B9D1534C}" type="datetimeFigureOut">
              <a:rPr lang="fr-FR" smtClean="0"/>
              <a:t>03/09/2019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77BF-5BE8-4380-8CA1-80D4B5AB2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9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vaudin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83972" y="220516"/>
            <a:ext cx="717648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Cession de patientèle à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CAJARC (LOT)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le 31 décembre 2019 cause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retraite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955132" y="702981"/>
            <a:ext cx="3847723" cy="1328023"/>
          </a:xfrm>
          <a:prstGeom prst="roundRect">
            <a:avLst/>
          </a:prstGeom>
          <a:solidFill>
            <a:srgbClr val="E4FFC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Docteur VAUDIN Erick</a:t>
            </a:r>
          </a:p>
          <a:p>
            <a:pPr algn="ctr"/>
            <a:r>
              <a:rPr lang="fr-FR" i="1" dirty="0"/>
              <a:t>4 rue des écoles 46160 CAJARC ( LOT )</a:t>
            </a:r>
          </a:p>
          <a:p>
            <a:pPr algn="ctr"/>
            <a:r>
              <a:rPr lang="fr-FR" i="1" dirty="0"/>
              <a:t>05 65 40 71 52 ou 06 13 48 80 </a:t>
            </a:r>
            <a:r>
              <a:rPr lang="fr-FR" i="1" dirty="0" smtClean="0"/>
              <a:t>93</a:t>
            </a:r>
          </a:p>
          <a:p>
            <a:pPr algn="ctr"/>
            <a:r>
              <a:rPr lang="fr-FR" i="1" dirty="0" smtClean="0">
                <a:hlinkClick r:id="rId2"/>
              </a:rPr>
              <a:t>lvaudin@gmail.com</a:t>
            </a:r>
            <a:endParaRPr lang="fr-FR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27214" y="770251"/>
            <a:ext cx="7205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Cabinet de Médecine Générale en location dans un bourg où la permanence des soins est assurée par 6 médecins sur 2 cantons. </a:t>
            </a:r>
            <a:endParaRPr lang="fr-FR" dirty="0" smtClean="0"/>
          </a:p>
          <a:p>
            <a:pPr algn="just"/>
            <a:r>
              <a:rPr lang="fr-FR" dirty="0" smtClean="0"/>
              <a:t>Pas </a:t>
            </a:r>
            <a:r>
              <a:rPr lang="fr-FR" dirty="0"/>
              <a:t>de rachat immobilier.</a:t>
            </a:r>
          </a:p>
          <a:p>
            <a:pPr algn="just"/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27214" y="1759922"/>
            <a:ext cx="10446580" cy="1298882"/>
            <a:chOff x="561315" y="4392269"/>
            <a:chExt cx="10465806" cy="1298882"/>
          </a:xfrm>
        </p:grpSpPr>
        <p:sp>
          <p:nvSpPr>
            <p:cNvPr id="8" name="Rectangle 7"/>
            <p:cNvSpPr/>
            <p:nvPr/>
          </p:nvSpPr>
          <p:spPr>
            <a:xfrm>
              <a:off x="561315" y="4392269"/>
              <a:ext cx="10465806" cy="3886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u="sng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Infrastructure </a:t>
              </a:r>
              <a:r>
                <a:rPr lang="fr-FR" u="sng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médicale </a:t>
              </a:r>
              <a:r>
                <a:rPr lang="fr-FR" u="sng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importante à Cajarc </a:t>
              </a:r>
              <a:r>
                <a:rPr lang="fr-FR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51438" y="4767821"/>
              <a:ext cx="18921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3 médecins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pharmacie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10 infirmières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833734" y="4767821"/>
              <a:ext cx="23810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2 kiné-ostéopathes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dentiste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EHPAD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404917" y="4767519"/>
              <a:ext cx="23810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psychologue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hypnothérapeute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tabacologue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785978" y="4767519"/>
              <a:ext cx="23810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sophrologue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studio </a:t>
              </a:r>
              <a:r>
                <a:rPr lang="fr-FR" dirty="0" err="1" smtClean="0"/>
                <a:t>Pilates</a:t>
              </a:r>
              <a:endParaRPr lang="fr-FR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1 centre de secours</a:t>
              </a:r>
              <a:endParaRPr lang="fr-FR" dirty="0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427214" y="3170587"/>
            <a:ext cx="11222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Activités </a:t>
            </a:r>
            <a:r>
              <a:rPr lang="fr-FR" dirty="0" smtClean="0"/>
              <a:t>: village dynamique </a:t>
            </a:r>
            <a:r>
              <a:rPr lang="fr-FR" dirty="0"/>
              <a:t>(90 associations) avec un magnifique plan d’eau (ski nautique, aviron</a:t>
            </a:r>
            <a:r>
              <a:rPr lang="fr-FR" dirty="0" smtClean="0"/>
              <a:t>), </a:t>
            </a:r>
            <a:r>
              <a:rPr lang="fr-FR" dirty="0"/>
              <a:t>une piscine municipale et 2 terrains de tennis</a:t>
            </a:r>
            <a:r>
              <a:rPr lang="fr-FR" dirty="0" smtClean="0"/>
              <a:t>. Étape</a:t>
            </a:r>
            <a:r>
              <a:rPr lang="fr-FR" dirty="0" smtClean="0"/>
              <a:t> 13 du Chemin de Compostelle.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7215" y="3839946"/>
            <a:ext cx="979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Plan éducatif </a:t>
            </a:r>
            <a:r>
              <a:rPr lang="fr-FR" dirty="0"/>
              <a:t>: maternelle, primaire et collège Pompidou.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27215" y="6258528"/>
            <a:ext cx="11197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Possibilité </a:t>
            </a:r>
            <a:r>
              <a:rPr lang="fr-FR" b="1" dirty="0" smtClean="0"/>
              <a:t>d’hébergement gratuit (à définir)</a:t>
            </a:r>
            <a:r>
              <a:rPr lang="fr-FR" dirty="0" smtClean="0"/>
              <a:t>. </a:t>
            </a:r>
            <a:r>
              <a:rPr lang="fr-FR" dirty="0"/>
              <a:t>Patientèle agréable et fidèle</a:t>
            </a:r>
            <a:r>
              <a:rPr lang="fr-FR" dirty="0" smtClean="0"/>
              <a:t>.</a:t>
            </a:r>
            <a:endParaRPr lang="fr-FR" dirty="0"/>
          </a:p>
        </p:txBody>
      </p:sp>
      <p:grpSp>
        <p:nvGrpSpPr>
          <p:cNvPr id="19" name="Groupe 18"/>
          <p:cNvGrpSpPr/>
          <p:nvPr/>
        </p:nvGrpSpPr>
        <p:grpSpPr>
          <a:xfrm>
            <a:off x="427214" y="4133079"/>
            <a:ext cx="11321554" cy="2224830"/>
            <a:chOff x="427214" y="2053841"/>
            <a:chExt cx="11321554" cy="2632332"/>
          </a:xfrm>
        </p:grpSpPr>
        <p:grpSp>
          <p:nvGrpSpPr>
            <p:cNvPr id="20" name="Groupe 19"/>
            <p:cNvGrpSpPr/>
            <p:nvPr/>
          </p:nvGrpSpPr>
          <p:grpSpPr>
            <a:xfrm>
              <a:off x="427214" y="2053841"/>
              <a:ext cx="11321554" cy="2139344"/>
              <a:chOff x="561315" y="4392269"/>
              <a:chExt cx="11342387" cy="208674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61315" y="4392269"/>
                <a:ext cx="10465806" cy="388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u="sng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Commerces </a:t>
                </a:r>
                <a:r>
                  <a:rPr lang="fr-FR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fr-FR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751439" y="4767821"/>
                <a:ext cx="1988351" cy="1711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Poste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Petit Casino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Intermarché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</a:t>
                </a:r>
                <a:r>
                  <a:rPr lang="fr-FR" dirty="0" err="1" smtClean="0"/>
                  <a:t>Gamm</a:t>
                </a:r>
                <a:r>
                  <a:rPr lang="fr-FR" dirty="0" smtClean="0"/>
                  <a:t> Vert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gendarmerie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 smtClean="0"/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2695278" y="4767519"/>
                <a:ext cx="2563740" cy="144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Presse / Tabac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3 boucheries-traiteurs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2 boulangeries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laverie automatique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Tout Faire Matériaux</a:t>
                </a:r>
                <a:endParaRPr lang="fr-FR" dirty="0"/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5306761" y="4767519"/>
                <a:ext cx="2009881" cy="1711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pâtisserie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4 hôtels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3 coiffeuses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caviste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garage Citroën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 smtClean="0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7349357" y="4767519"/>
                <a:ext cx="2849964" cy="1711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musée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salon de thé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club vacances Lagrange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Fins Gourmets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Crédit Agricole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 smtClean="0"/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10261192" y="4755978"/>
                <a:ext cx="1642510" cy="144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antiquaire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brocante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fleuriste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tatoueuse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 smtClean="0"/>
                  <a:t>1 </a:t>
                </a:r>
                <a:r>
                  <a:rPr lang="fr-FR" dirty="0" err="1" smtClean="0"/>
                  <a:t>onglerie</a:t>
                </a:r>
                <a:endParaRPr lang="fr-FR" dirty="0" smtClean="0"/>
              </a:p>
            </p:txBody>
          </p:sp>
        </p:grpSp>
        <p:sp>
          <p:nvSpPr>
            <p:cNvPr id="21" name="ZoneTexte 20"/>
            <p:cNvSpPr txBox="1"/>
            <p:nvPr/>
          </p:nvSpPr>
          <p:spPr>
            <a:xfrm>
              <a:off x="609599" y="4039842"/>
              <a:ext cx="41039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 smtClean="0"/>
                <a:t>9 restaurants (dont un étoilé Michelin)</a:t>
              </a:r>
            </a:p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9720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228</Words>
  <Application>Microsoft Office PowerPoint</Application>
  <PresentationFormat>Grand écran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Nyrhu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Lyliane</dc:creator>
  <cp:lastModifiedBy>Lyliane</cp:lastModifiedBy>
  <cp:revision>6</cp:revision>
  <dcterms:created xsi:type="dcterms:W3CDTF">2019-09-02T22:18:12Z</dcterms:created>
  <dcterms:modified xsi:type="dcterms:W3CDTF">2019-09-02T23:01:42Z</dcterms:modified>
</cp:coreProperties>
</file>