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57" userDrawn="1">
          <p15:clr>
            <a:srgbClr val="A4A3A4"/>
          </p15:clr>
        </p15:guide>
        <p15:guide id="3" pos="7423" userDrawn="1">
          <p15:clr>
            <a:srgbClr val="A4A3A4"/>
          </p15:clr>
        </p15:guide>
        <p15:guide id="4" orient="horz" pos="16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FFC9"/>
    <a:srgbClr val="D1FFA3"/>
    <a:srgbClr val="FFEBCD"/>
    <a:srgbClr val="FFBD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88" d="100"/>
          <a:sy n="88" d="100"/>
        </p:scale>
        <p:origin x="90" y="606"/>
      </p:cViewPr>
      <p:guideLst>
        <p:guide pos="257"/>
        <p:guide pos="7423"/>
        <p:guide orient="horz" pos="16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2F31-6D5D-417C-8FBF-1A42B9D1534C}" type="datetimeFigureOut">
              <a:rPr lang="fr-FR" smtClean="0"/>
              <a:t>03/09/2019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77BF-5BE8-4380-8CA1-80D4B5AB2F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3235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2F31-6D5D-417C-8FBF-1A42B9D1534C}" type="datetimeFigureOut">
              <a:rPr lang="fr-FR" smtClean="0"/>
              <a:t>03/09/2019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77BF-5BE8-4380-8CA1-80D4B5AB2F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5087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2F31-6D5D-417C-8FBF-1A42B9D1534C}" type="datetimeFigureOut">
              <a:rPr lang="fr-FR" smtClean="0"/>
              <a:t>03/09/2019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77BF-5BE8-4380-8CA1-80D4B5AB2F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3374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2F31-6D5D-417C-8FBF-1A42B9D1534C}" type="datetimeFigureOut">
              <a:rPr lang="fr-FR" smtClean="0"/>
              <a:t>03/09/2019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77BF-5BE8-4380-8CA1-80D4B5AB2F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1643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2F31-6D5D-417C-8FBF-1A42B9D1534C}" type="datetimeFigureOut">
              <a:rPr lang="fr-FR" smtClean="0"/>
              <a:t>03/09/2019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77BF-5BE8-4380-8CA1-80D4B5AB2F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8554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2F31-6D5D-417C-8FBF-1A42B9D1534C}" type="datetimeFigureOut">
              <a:rPr lang="fr-FR" smtClean="0"/>
              <a:t>03/09/2019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77BF-5BE8-4380-8CA1-80D4B5AB2F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967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2F31-6D5D-417C-8FBF-1A42B9D1534C}" type="datetimeFigureOut">
              <a:rPr lang="fr-FR" smtClean="0"/>
              <a:t>03/09/2019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77BF-5BE8-4380-8CA1-80D4B5AB2F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7216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2F31-6D5D-417C-8FBF-1A42B9D1534C}" type="datetimeFigureOut">
              <a:rPr lang="fr-FR" smtClean="0"/>
              <a:t>03/09/2019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77BF-5BE8-4380-8CA1-80D4B5AB2F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8650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2F31-6D5D-417C-8FBF-1A42B9D1534C}" type="datetimeFigureOut">
              <a:rPr lang="fr-FR" smtClean="0"/>
              <a:t>03/09/2019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77BF-5BE8-4380-8CA1-80D4B5AB2F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3033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2F31-6D5D-417C-8FBF-1A42B9D1534C}" type="datetimeFigureOut">
              <a:rPr lang="fr-FR" smtClean="0"/>
              <a:t>03/09/2019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77BF-5BE8-4380-8CA1-80D4B5AB2F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3543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2F31-6D5D-417C-8FBF-1A42B9D1534C}" type="datetimeFigureOut">
              <a:rPr lang="fr-FR" smtClean="0"/>
              <a:t>03/09/2019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77BF-5BE8-4380-8CA1-80D4B5AB2F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7869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42F31-6D5D-417C-8FBF-1A42B9D1534C}" type="datetimeFigureOut">
              <a:rPr lang="fr-FR" smtClean="0"/>
              <a:t>03/09/2019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A77BF-5BE8-4380-8CA1-80D4B5AB2F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1998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lvaudin@gmail.co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383972" y="220516"/>
            <a:ext cx="7176488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Cession de patientèle à </a:t>
            </a: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CAJARC (LOT) </a:t>
            </a:r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le 31 décembre 2019 cause </a:t>
            </a: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retraite</a:t>
            </a:r>
            <a:endParaRPr lang="fr-F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955132" y="702981"/>
            <a:ext cx="3847723" cy="1328023"/>
          </a:xfrm>
          <a:prstGeom prst="roundRect">
            <a:avLst/>
          </a:prstGeom>
          <a:solidFill>
            <a:srgbClr val="E4FFC9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Docteur VAUDIN Erick</a:t>
            </a:r>
          </a:p>
          <a:p>
            <a:pPr algn="ctr"/>
            <a:r>
              <a:rPr lang="fr-FR" i="1" dirty="0"/>
              <a:t>4 rue des écoles 46160 CAJARC ( LOT )</a:t>
            </a:r>
          </a:p>
          <a:p>
            <a:pPr algn="ctr"/>
            <a:r>
              <a:rPr lang="fr-FR" i="1" dirty="0"/>
              <a:t>05 65 40 71 52 ou 06 13 48 80 </a:t>
            </a:r>
            <a:r>
              <a:rPr lang="fr-FR" i="1" dirty="0" smtClean="0"/>
              <a:t>93</a:t>
            </a:r>
          </a:p>
          <a:p>
            <a:pPr algn="ctr"/>
            <a:r>
              <a:rPr lang="fr-FR" i="1" dirty="0" smtClean="0">
                <a:hlinkClick r:id="rId2"/>
              </a:rPr>
              <a:t>lvaudin@gmail.com</a:t>
            </a:r>
            <a:endParaRPr lang="fr-FR" i="1" dirty="0"/>
          </a:p>
        </p:txBody>
      </p:sp>
      <p:sp>
        <p:nvSpPr>
          <p:cNvPr id="6" name="ZoneTexte 5"/>
          <p:cNvSpPr txBox="1"/>
          <p:nvPr/>
        </p:nvSpPr>
        <p:spPr>
          <a:xfrm>
            <a:off x="427214" y="770251"/>
            <a:ext cx="72054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/>
              <a:t>Cabinet de Médecine Générale en location dans un bourg où la permanence des soins est assurée par 6 médecins sur 2 cantons. </a:t>
            </a:r>
            <a:endParaRPr lang="fr-FR" dirty="0" smtClean="0"/>
          </a:p>
          <a:p>
            <a:pPr algn="just"/>
            <a:r>
              <a:rPr lang="fr-FR" dirty="0" smtClean="0"/>
              <a:t>Pas </a:t>
            </a:r>
            <a:r>
              <a:rPr lang="fr-FR" dirty="0"/>
              <a:t>de rachat immobilier.</a:t>
            </a:r>
          </a:p>
          <a:p>
            <a:pPr algn="just"/>
            <a:endParaRPr lang="fr-FR" dirty="0"/>
          </a:p>
        </p:txBody>
      </p:sp>
      <p:grpSp>
        <p:nvGrpSpPr>
          <p:cNvPr id="13" name="Groupe 12"/>
          <p:cNvGrpSpPr/>
          <p:nvPr/>
        </p:nvGrpSpPr>
        <p:grpSpPr>
          <a:xfrm>
            <a:off x="427214" y="1759922"/>
            <a:ext cx="10446580" cy="1298882"/>
            <a:chOff x="561315" y="4392269"/>
            <a:chExt cx="10465806" cy="1298882"/>
          </a:xfrm>
        </p:grpSpPr>
        <p:sp>
          <p:nvSpPr>
            <p:cNvPr id="8" name="Rectangle 7"/>
            <p:cNvSpPr/>
            <p:nvPr/>
          </p:nvSpPr>
          <p:spPr>
            <a:xfrm>
              <a:off x="561315" y="4392269"/>
              <a:ext cx="10465806" cy="3886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u="sng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Infrastructure </a:t>
              </a:r>
              <a:r>
                <a:rPr lang="fr-FR" u="sng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médicale </a:t>
              </a:r>
              <a:r>
                <a:rPr lang="fr-FR" u="sng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importante à Cajarc </a:t>
              </a:r>
              <a:r>
                <a:rPr lang="fr-FR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endPara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751438" y="4767821"/>
              <a:ext cx="189217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dirty="0" smtClean="0"/>
                <a:t>3 médecins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dirty="0" smtClean="0"/>
                <a:t>1 pharmacie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dirty="0" smtClean="0"/>
                <a:t>10 infirmières</a:t>
              </a:r>
              <a:endParaRPr lang="fr-FR" dirty="0"/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2833734" y="4767821"/>
              <a:ext cx="238106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dirty="0" smtClean="0"/>
                <a:t>2 kiné-ostéopathes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dirty="0" smtClean="0"/>
                <a:t>1 dentiste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dirty="0" smtClean="0"/>
                <a:t>1 EHPAD</a:t>
              </a:r>
              <a:endParaRPr lang="fr-FR" dirty="0"/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5404917" y="4767519"/>
              <a:ext cx="238106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dirty="0" smtClean="0"/>
                <a:t>1 psychologue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dirty="0" smtClean="0"/>
                <a:t>1 hypnothérapeute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dirty="0" smtClean="0"/>
                <a:t>1 tabacologue</a:t>
              </a:r>
              <a:endParaRPr lang="fr-FR" dirty="0"/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7785978" y="4767519"/>
              <a:ext cx="238106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dirty="0" smtClean="0"/>
                <a:t>1 sophrologue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dirty="0" smtClean="0"/>
                <a:t>1 studio </a:t>
              </a:r>
              <a:r>
                <a:rPr lang="fr-FR" dirty="0" err="1" smtClean="0"/>
                <a:t>Pilates</a:t>
              </a:r>
              <a:endParaRPr lang="fr-FR" dirty="0" smtClean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dirty="0" smtClean="0"/>
                <a:t>1 centre de secours</a:t>
              </a:r>
              <a:endParaRPr lang="fr-FR" dirty="0"/>
            </a:p>
          </p:txBody>
        </p:sp>
      </p:grpSp>
      <p:sp>
        <p:nvSpPr>
          <p:cNvPr id="14" name="ZoneTexte 13"/>
          <p:cNvSpPr txBox="1"/>
          <p:nvPr/>
        </p:nvSpPr>
        <p:spPr>
          <a:xfrm>
            <a:off x="427214" y="3170587"/>
            <a:ext cx="11222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/>
              <a:t>Activités </a:t>
            </a:r>
            <a:r>
              <a:rPr lang="fr-FR" dirty="0" smtClean="0"/>
              <a:t>: village dynamique </a:t>
            </a:r>
            <a:r>
              <a:rPr lang="fr-FR" dirty="0"/>
              <a:t>(90 associations) avec un magnifique plan d’eau (ski nautique, aviron</a:t>
            </a:r>
            <a:r>
              <a:rPr lang="fr-FR" dirty="0" smtClean="0"/>
              <a:t>), </a:t>
            </a:r>
            <a:r>
              <a:rPr lang="fr-FR" dirty="0"/>
              <a:t>une piscine municipale et 2 terrains de tennis</a:t>
            </a:r>
            <a:r>
              <a:rPr lang="fr-FR" dirty="0" smtClean="0"/>
              <a:t>. Étape</a:t>
            </a:r>
            <a:r>
              <a:rPr lang="fr-FR" dirty="0" smtClean="0"/>
              <a:t> 13 du Chemin de Compostelle.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427215" y="3839946"/>
            <a:ext cx="9799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/>
              <a:t>Plan éducatif </a:t>
            </a:r>
            <a:r>
              <a:rPr lang="fr-FR" dirty="0"/>
              <a:t>: maternelle, primaire et collège Pompidou.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427215" y="6258528"/>
            <a:ext cx="11197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Possibilité </a:t>
            </a:r>
            <a:r>
              <a:rPr lang="fr-FR" b="1" dirty="0" smtClean="0"/>
              <a:t>d’hébergement gratuit (à définir)</a:t>
            </a:r>
            <a:r>
              <a:rPr lang="fr-FR" dirty="0" smtClean="0"/>
              <a:t>. </a:t>
            </a:r>
            <a:r>
              <a:rPr lang="fr-FR" dirty="0"/>
              <a:t>Patientèle agréable et fidèle</a:t>
            </a:r>
            <a:r>
              <a:rPr lang="fr-FR" dirty="0" smtClean="0"/>
              <a:t>.</a:t>
            </a:r>
            <a:endParaRPr lang="fr-FR" dirty="0"/>
          </a:p>
        </p:txBody>
      </p:sp>
      <p:grpSp>
        <p:nvGrpSpPr>
          <p:cNvPr id="19" name="Groupe 18"/>
          <p:cNvGrpSpPr/>
          <p:nvPr/>
        </p:nvGrpSpPr>
        <p:grpSpPr>
          <a:xfrm>
            <a:off x="427214" y="4133079"/>
            <a:ext cx="11321554" cy="2224830"/>
            <a:chOff x="427214" y="2053841"/>
            <a:chExt cx="11321554" cy="2632332"/>
          </a:xfrm>
        </p:grpSpPr>
        <p:grpSp>
          <p:nvGrpSpPr>
            <p:cNvPr id="20" name="Groupe 19"/>
            <p:cNvGrpSpPr/>
            <p:nvPr/>
          </p:nvGrpSpPr>
          <p:grpSpPr>
            <a:xfrm>
              <a:off x="427214" y="2053841"/>
              <a:ext cx="11321554" cy="2139344"/>
              <a:chOff x="561315" y="4392269"/>
              <a:chExt cx="11342387" cy="2086748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561315" y="4392269"/>
                <a:ext cx="10465806" cy="3886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u="sng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Commerces </a:t>
                </a:r>
                <a:r>
                  <a:rPr lang="fr-FR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  <a:endParaRPr lang="fr-FR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" name="ZoneTexte 22"/>
              <p:cNvSpPr txBox="1"/>
              <p:nvPr/>
            </p:nvSpPr>
            <p:spPr>
              <a:xfrm>
                <a:off x="751439" y="4767821"/>
                <a:ext cx="1988351" cy="17111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dirty="0" smtClean="0"/>
                  <a:t>1 Poste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dirty="0" smtClean="0"/>
                  <a:t>Petit Casino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dirty="0" smtClean="0"/>
                  <a:t>Intermarché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dirty="0" smtClean="0"/>
                  <a:t>1 </a:t>
                </a:r>
                <a:r>
                  <a:rPr lang="fr-FR" dirty="0" err="1" smtClean="0"/>
                  <a:t>Gamm</a:t>
                </a:r>
                <a:r>
                  <a:rPr lang="fr-FR" dirty="0" smtClean="0"/>
                  <a:t> Vert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dirty="0" smtClean="0"/>
                  <a:t>1 gendarmerie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fr-FR" dirty="0" smtClean="0"/>
              </a:p>
            </p:txBody>
          </p:sp>
          <p:sp>
            <p:nvSpPr>
              <p:cNvPr id="24" name="ZoneTexte 23"/>
              <p:cNvSpPr txBox="1"/>
              <p:nvPr/>
            </p:nvSpPr>
            <p:spPr>
              <a:xfrm>
                <a:off x="2695278" y="4767519"/>
                <a:ext cx="2563740" cy="14410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dirty="0" smtClean="0"/>
                  <a:t>1 Presse / Tabac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dirty="0" smtClean="0"/>
                  <a:t>3 boucheries-traiteurs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dirty="0" smtClean="0"/>
                  <a:t>2 boulangeries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dirty="0" smtClean="0"/>
                  <a:t>1 laverie automatique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dirty="0" smtClean="0"/>
                  <a:t>1 Tout Faire Matériaux</a:t>
                </a:r>
                <a:endParaRPr lang="fr-FR" dirty="0"/>
              </a:p>
            </p:txBody>
          </p:sp>
          <p:sp>
            <p:nvSpPr>
              <p:cNvPr id="25" name="ZoneTexte 24"/>
              <p:cNvSpPr txBox="1"/>
              <p:nvPr/>
            </p:nvSpPr>
            <p:spPr>
              <a:xfrm>
                <a:off x="5306761" y="4767519"/>
                <a:ext cx="2009881" cy="17111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dirty="0" smtClean="0"/>
                  <a:t>1 pâtisserie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dirty="0" smtClean="0"/>
                  <a:t>4 hôtels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dirty="0" smtClean="0"/>
                  <a:t>3 coiffeuses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dirty="0" smtClean="0"/>
                  <a:t>1 caviste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dirty="0" smtClean="0"/>
                  <a:t>1 garage Citroën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fr-FR" dirty="0" smtClean="0"/>
              </a:p>
            </p:txBody>
          </p:sp>
          <p:sp>
            <p:nvSpPr>
              <p:cNvPr id="26" name="ZoneTexte 25"/>
              <p:cNvSpPr txBox="1"/>
              <p:nvPr/>
            </p:nvSpPr>
            <p:spPr>
              <a:xfrm>
                <a:off x="7349357" y="4767519"/>
                <a:ext cx="2849964" cy="17111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dirty="0" smtClean="0"/>
                  <a:t>1 musée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dirty="0" smtClean="0"/>
                  <a:t>1 salon de thé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dirty="0" smtClean="0"/>
                  <a:t>1 club vacances Lagrange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dirty="0" smtClean="0"/>
                  <a:t>1 Fins Gourmets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dirty="0" smtClean="0"/>
                  <a:t>1 Crédit Agricole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fr-FR" dirty="0" smtClean="0"/>
              </a:p>
            </p:txBody>
          </p:sp>
          <p:sp>
            <p:nvSpPr>
              <p:cNvPr id="27" name="ZoneTexte 26"/>
              <p:cNvSpPr txBox="1"/>
              <p:nvPr/>
            </p:nvSpPr>
            <p:spPr>
              <a:xfrm>
                <a:off x="10261192" y="4755978"/>
                <a:ext cx="1642510" cy="14410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dirty="0" smtClean="0"/>
                  <a:t>1 antiquaire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dirty="0" smtClean="0"/>
                  <a:t>1 brocante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dirty="0" smtClean="0"/>
                  <a:t>1 fleuriste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dirty="0" smtClean="0"/>
                  <a:t>1 tatoueuse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dirty="0" smtClean="0"/>
                  <a:t>1 </a:t>
                </a:r>
                <a:r>
                  <a:rPr lang="fr-FR" dirty="0" err="1" smtClean="0"/>
                  <a:t>onglerie</a:t>
                </a:r>
                <a:endParaRPr lang="fr-FR" dirty="0" smtClean="0"/>
              </a:p>
            </p:txBody>
          </p:sp>
        </p:grpSp>
        <p:sp>
          <p:nvSpPr>
            <p:cNvPr id="21" name="ZoneTexte 20"/>
            <p:cNvSpPr txBox="1"/>
            <p:nvPr/>
          </p:nvSpPr>
          <p:spPr>
            <a:xfrm>
              <a:off x="609599" y="4039842"/>
              <a:ext cx="410391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dirty="0" smtClean="0"/>
                <a:t>9 restaurants (dont un étoilé Michelin)</a:t>
              </a:r>
            </a:p>
            <a:p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297208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228</Words>
  <Application>Microsoft Office PowerPoint</Application>
  <PresentationFormat>Grand écran</PresentationFormat>
  <Paragraphs>50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Thème Office</vt:lpstr>
      <vt:lpstr>Présentation PowerPoint</vt:lpstr>
    </vt:vector>
  </TitlesOfParts>
  <Company>Nyrhu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Lyliane</dc:creator>
  <cp:lastModifiedBy>Lyliane</cp:lastModifiedBy>
  <cp:revision>6</cp:revision>
  <dcterms:created xsi:type="dcterms:W3CDTF">2019-09-02T22:18:12Z</dcterms:created>
  <dcterms:modified xsi:type="dcterms:W3CDTF">2019-09-02T23:01:42Z</dcterms:modified>
</cp:coreProperties>
</file>