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5334000" cy="7562850"/>
  <p:notesSz cx="5334000" cy="75628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323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311400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021013" y="0"/>
            <a:ext cx="2311400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22BD8-1237-4A3B-9BF8-136B067E4908}" type="datetimeFigureOut">
              <a:rPr lang="fr-FR" smtClean="0"/>
              <a:t>22/05/2019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666875" y="566738"/>
            <a:ext cx="2000250" cy="2836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533400" y="3592513"/>
            <a:ext cx="4267200" cy="3403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2311400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021013" y="7183438"/>
            <a:ext cx="2311400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DA36C9-CB39-4A44-BC73-B8CBE15327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2165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DA36C9-CB39-4A44-BC73-B8CBE15327C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17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0050" y="2344483"/>
            <a:ext cx="453390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0100" y="4235196"/>
            <a:ext cx="373380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"/>
            <a:ext cx="5328285" cy="7560309"/>
          </a:xfrm>
          <a:custGeom>
            <a:avLst/>
            <a:gdLst/>
            <a:ahLst/>
            <a:cxnLst/>
            <a:rect l="l" t="t" r="r" b="b"/>
            <a:pathLst>
              <a:path w="5328285" h="7560309">
                <a:moveTo>
                  <a:pt x="0" y="7559992"/>
                </a:moveTo>
                <a:lnTo>
                  <a:pt x="5328005" y="7559992"/>
                </a:lnTo>
                <a:lnTo>
                  <a:pt x="5328005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AFDF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57200" y="3600005"/>
            <a:ext cx="4413605" cy="3502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0D2F50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0D2F50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6700" y="1739455"/>
            <a:ext cx="232029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747010" y="1739455"/>
            <a:ext cx="232029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0D2F50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73784" y="1046893"/>
            <a:ext cx="2986430" cy="609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0D2F50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3200" y="1770687"/>
            <a:ext cx="3987599" cy="16884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13560" y="7033450"/>
            <a:ext cx="170688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66700" y="7033450"/>
            <a:ext cx="12268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40480" y="7033450"/>
            <a:ext cx="12268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" b="35174"/>
          <a:stretch/>
        </p:blipFill>
        <p:spPr>
          <a:xfrm>
            <a:off x="15987" y="7163239"/>
            <a:ext cx="5334000" cy="42289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526499" y="7297744"/>
            <a:ext cx="170370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Nous prenons soin de</a:t>
            </a:r>
            <a:r>
              <a:rPr sz="1000" spc="-1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68668" y="4942843"/>
            <a:ext cx="803275" cy="202565"/>
          </a:xfrm>
          <a:custGeom>
            <a:avLst/>
            <a:gdLst/>
            <a:ahLst/>
            <a:cxnLst/>
            <a:rect l="l" t="t" r="r" b="b"/>
            <a:pathLst>
              <a:path w="803275" h="202564">
                <a:moveTo>
                  <a:pt x="696468" y="173710"/>
                </a:moveTo>
                <a:lnTo>
                  <a:pt x="692010" y="200405"/>
                </a:lnTo>
                <a:lnTo>
                  <a:pt x="695769" y="201333"/>
                </a:lnTo>
                <a:lnTo>
                  <a:pt x="703249" y="202044"/>
                </a:lnTo>
                <a:lnTo>
                  <a:pt x="706767" y="202044"/>
                </a:lnTo>
                <a:lnTo>
                  <a:pt x="720472" y="200560"/>
                </a:lnTo>
                <a:lnTo>
                  <a:pt x="732312" y="196157"/>
                </a:lnTo>
                <a:lnTo>
                  <a:pt x="742091" y="187849"/>
                </a:lnTo>
                <a:lnTo>
                  <a:pt x="749081" y="175590"/>
                </a:lnTo>
                <a:lnTo>
                  <a:pt x="703021" y="175590"/>
                </a:lnTo>
                <a:lnTo>
                  <a:pt x="699046" y="174878"/>
                </a:lnTo>
                <a:lnTo>
                  <a:pt x="696468" y="173710"/>
                </a:lnTo>
                <a:close/>
              </a:path>
              <a:path w="803275" h="202564">
                <a:moveTo>
                  <a:pt x="711682" y="43065"/>
                </a:moveTo>
                <a:lnTo>
                  <a:pt x="679843" y="43065"/>
                </a:lnTo>
                <a:lnTo>
                  <a:pt x="725728" y="157797"/>
                </a:lnTo>
                <a:lnTo>
                  <a:pt x="721512" y="167385"/>
                </a:lnTo>
                <a:lnTo>
                  <a:pt x="718705" y="173481"/>
                </a:lnTo>
                <a:lnTo>
                  <a:pt x="713549" y="175590"/>
                </a:lnTo>
                <a:lnTo>
                  <a:pt x="749081" y="175590"/>
                </a:lnTo>
                <a:lnTo>
                  <a:pt x="749617" y="174650"/>
                </a:lnTo>
                <a:lnTo>
                  <a:pt x="770982" y="121742"/>
                </a:lnTo>
                <a:lnTo>
                  <a:pt x="741172" y="121742"/>
                </a:lnTo>
                <a:lnTo>
                  <a:pt x="711682" y="43065"/>
                </a:lnTo>
                <a:close/>
              </a:path>
              <a:path w="803275" h="202564">
                <a:moveTo>
                  <a:pt x="802754" y="43065"/>
                </a:moveTo>
                <a:lnTo>
                  <a:pt x="770674" y="43065"/>
                </a:lnTo>
                <a:lnTo>
                  <a:pt x="741172" y="121742"/>
                </a:lnTo>
                <a:lnTo>
                  <a:pt x="770982" y="121742"/>
                </a:lnTo>
                <a:lnTo>
                  <a:pt x="802754" y="43065"/>
                </a:lnTo>
                <a:close/>
              </a:path>
              <a:path w="803275" h="202564">
                <a:moveTo>
                  <a:pt x="607656" y="84975"/>
                </a:moveTo>
                <a:lnTo>
                  <a:pt x="593908" y="86962"/>
                </a:lnTo>
                <a:lnTo>
                  <a:pt x="581232" y="93318"/>
                </a:lnTo>
                <a:lnTo>
                  <a:pt x="571936" y="104633"/>
                </a:lnTo>
                <a:lnTo>
                  <a:pt x="568325" y="121500"/>
                </a:lnTo>
                <a:lnTo>
                  <a:pt x="571936" y="138022"/>
                </a:lnTo>
                <a:lnTo>
                  <a:pt x="581232" y="149715"/>
                </a:lnTo>
                <a:lnTo>
                  <a:pt x="593908" y="156667"/>
                </a:lnTo>
                <a:lnTo>
                  <a:pt x="607656" y="158965"/>
                </a:lnTo>
                <a:lnTo>
                  <a:pt x="618394" y="157981"/>
                </a:lnTo>
                <a:lnTo>
                  <a:pt x="628208" y="155132"/>
                </a:lnTo>
                <a:lnTo>
                  <a:pt x="636703" y="150570"/>
                </a:lnTo>
                <a:lnTo>
                  <a:pt x="643483" y="144449"/>
                </a:lnTo>
                <a:lnTo>
                  <a:pt x="673214" y="144449"/>
                </a:lnTo>
                <a:lnTo>
                  <a:pt x="673214" y="138823"/>
                </a:lnTo>
                <a:lnTo>
                  <a:pt x="619607" y="138823"/>
                </a:lnTo>
                <a:lnTo>
                  <a:pt x="611332" y="137708"/>
                </a:lnTo>
                <a:lnTo>
                  <a:pt x="604556" y="134464"/>
                </a:lnTo>
                <a:lnTo>
                  <a:pt x="599978" y="129243"/>
                </a:lnTo>
                <a:lnTo>
                  <a:pt x="598297" y="122199"/>
                </a:lnTo>
                <a:lnTo>
                  <a:pt x="599978" y="114890"/>
                </a:lnTo>
                <a:lnTo>
                  <a:pt x="604556" y="109534"/>
                </a:lnTo>
                <a:lnTo>
                  <a:pt x="611332" y="106240"/>
                </a:lnTo>
                <a:lnTo>
                  <a:pt x="619607" y="105117"/>
                </a:lnTo>
                <a:lnTo>
                  <a:pt x="673214" y="105117"/>
                </a:lnTo>
                <a:lnTo>
                  <a:pt x="673214" y="98793"/>
                </a:lnTo>
                <a:lnTo>
                  <a:pt x="643483" y="98793"/>
                </a:lnTo>
                <a:lnTo>
                  <a:pt x="636831" y="92883"/>
                </a:lnTo>
                <a:lnTo>
                  <a:pt x="628380" y="88550"/>
                </a:lnTo>
                <a:lnTo>
                  <a:pt x="618523" y="85884"/>
                </a:lnTo>
                <a:lnTo>
                  <a:pt x="607656" y="84975"/>
                </a:lnTo>
                <a:close/>
              </a:path>
              <a:path w="803275" h="202564">
                <a:moveTo>
                  <a:pt x="673214" y="144449"/>
                </a:moveTo>
                <a:lnTo>
                  <a:pt x="643483" y="144449"/>
                </a:lnTo>
                <a:lnTo>
                  <a:pt x="643483" y="156146"/>
                </a:lnTo>
                <a:lnTo>
                  <a:pt x="673214" y="156146"/>
                </a:lnTo>
                <a:lnTo>
                  <a:pt x="673214" y="144449"/>
                </a:lnTo>
                <a:close/>
              </a:path>
              <a:path w="803275" h="202564">
                <a:moveTo>
                  <a:pt x="673214" y="105117"/>
                </a:moveTo>
                <a:lnTo>
                  <a:pt x="619607" y="105117"/>
                </a:lnTo>
                <a:lnTo>
                  <a:pt x="626690" y="105732"/>
                </a:lnTo>
                <a:lnTo>
                  <a:pt x="633293" y="107575"/>
                </a:lnTo>
                <a:lnTo>
                  <a:pt x="639022" y="110647"/>
                </a:lnTo>
                <a:lnTo>
                  <a:pt x="643424" y="114890"/>
                </a:lnTo>
                <a:lnTo>
                  <a:pt x="643483" y="128993"/>
                </a:lnTo>
                <a:lnTo>
                  <a:pt x="639022" y="133294"/>
                </a:lnTo>
                <a:lnTo>
                  <a:pt x="633293" y="136366"/>
                </a:lnTo>
                <a:lnTo>
                  <a:pt x="626690" y="138209"/>
                </a:lnTo>
                <a:lnTo>
                  <a:pt x="619607" y="138823"/>
                </a:lnTo>
                <a:lnTo>
                  <a:pt x="673214" y="138823"/>
                </a:lnTo>
                <a:lnTo>
                  <a:pt x="673214" y="105117"/>
                </a:lnTo>
                <a:close/>
              </a:path>
              <a:path w="803275" h="202564">
                <a:moveTo>
                  <a:pt x="669504" y="64617"/>
                </a:moveTo>
                <a:lnTo>
                  <a:pt x="618667" y="64617"/>
                </a:lnTo>
                <a:lnTo>
                  <a:pt x="628867" y="65965"/>
                </a:lnTo>
                <a:lnTo>
                  <a:pt x="636695" y="69792"/>
                </a:lnTo>
                <a:lnTo>
                  <a:pt x="641713" y="75772"/>
                </a:lnTo>
                <a:lnTo>
                  <a:pt x="643377" y="83108"/>
                </a:lnTo>
                <a:lnTo>
                  <a:pt x="643483" y="98793"/>
                </a:lnTo>
                <a:lnTo>
                  <a:pt x="673214" y="98793"/>
                </a:lnTo>
                <a:lnTo>
                  <a:pt x="673214" y="83108"/>
                </a:lnTo>
                <a:lnTo>
                  <a:pt x="669504" y="64617"/>
                </a:lnTo>
                <a:close/>
              </a:path>
              <a:path w="803275" h="202564">
                <a:moveTo>
                  <a:pt x="623811" y="40258"/>
                </a:moveTo>
                <a:lnTo>
                  <a:pt x="610529" y="41328"/>
                </a:lnTo>
                <a:lnTo>
                  <a:pt x="597620" y="44592"/>
                </a:lnTo>
                <a:lnTo>
                  <a:pt x="585460" y="50138"/>
                </a:lnTo>
                <a:lnTo>
                  <a:pt x="574421" y="58051"/>
                </a:lnTo>
                <a:lnTo>
                  <a:pt x="585660" y="77965"/>
                </a:lnTo>
                <a:lnTo>
                  <a:pt x="593152" y="72123"/>
                </a:lnTo>
                <a:lnTo>
                  <a:pt x="601197" y="67952"/>
                </a:lnTo>
                <a:lnTo>
                  <a:pt x="609726" y="65451"/>
                </a:lnTo>
                <a:lnTo>
                  <a:pt x="618667" y="64617"/>
                </a:lnTo>
                <a:lnTo>
                  <a:pt x="669504" y="64617"/>
                </a:lnTo>
                <a:lnTo>
                  <a:pt x="669116" y="62686"/>
                </a:lnTo>
                <a:lnTo>
                  <a:pt x="658171" y="49482"/>
                </a:lnTo>
                <a:lnTo>
                  <a:pt x="642396" y="42378"/>
                </a:lnTo>
                <a:lnTo>
                  <a:pt x="623811" y="40258"/>
                </a:lnTo>
                <a:close/>
              </a:path>
              <a:path w="803275" h="202564">
                <a:moveTo>
                  <a:pt x="469188" y="120561"/>
                </a:moveTo>
                <a:lnTo>
                  <a:pt x="456298" y="141401"/>
                </a:lnTo>
                <a:lnTo>
                  <a:pt x="466475" y="148791"/>
                </a:lnTo>
                <a:lnTo>
                  <a:pt x="478688" y="154312"/>
                </a:lnTo>
                <a:lnTo>
                  <a:pt x="492349" y="157769"/>
                </a:lnTo>
                <a:lnTo>
                  <a:pt x="506869" y="158965"/>
                </a:lnTo>
                <a:lnTo>
                  <a:pt x="527754" y="156191"/>
                </a:lnTo>
                <a:lnTo>
                  <a:pt x="543104" y="148542"/>
                </a:lnTo>
                <a:lnTo>
                  <a:pt x="552570" y="137031"/>
                </a:lnTo>
                <a:lnTo>
                  <a:pt x="552798" y="136016"/>
                </a:lnTo>
                <a:lnTo>
                  <a:pt x="508279" y="136016"/>
                </a:lnTo>
                <a:lnTo>
                  <a:pt x="497395" y="134689"/>
                </a:lnTo>
                <a:lnTo>
                  <a:pt x="486533" y="131189"/>
                </a:lnTo>
                <a:lnTo>
                  <a:pt x="476771" y="126238"/>
                </a:lnTo>
                <a:lnTo>
                  <a:pt x="469188" y="120561"/>
                </a:lnTo>
                <a:close/>
              </a:path>
              <a:path w="803275" h="202564">
                <a:moveTo>
                  <a:pt x="506412" y="40258"/>
                </a:moveTo>
                <a:lnTo>
                  <a:pt x="486619" y="43153"/>
                </a:lnTo>
                <a:lnTo>
                  <a:pt x="472074" y="50942"/>
                </a:lnTo>
                <a:lnTo>
                  <a:pt x="463107" y="62290"/>
                </a:lnTo>
                <a:lnTo>
                  <a:pt x="460044" y="75857"/>
                </a:lnTo>
                <a:lnTo>
                  <a:pt x="470544" y="99484"/>
                </a:lnTo>
                <a:lnTo>
                  <a:pt x="493642" y="109507"/>
                </a:lnTo>
                <a:lnTo>
                  <a:pt x="516741" y="114703"/>
                </a:lnTo>
                <a:lnTo>
                  <a:pt x="527240" y="123850"/>
                </a:lnTo>
                <a:lnTo>
                  <a:pt x="527240" y="130860"/>
                </a:lnTo>
                <a:lnTo>
                  <a:pt x="521144" y="136016"/>
                </a:lnTo>
                <a:lnTo>
                  <a:pt x="552798" y="136016"/>
                </a:lnTo>
                <a:lnTo>
                  <a:pt x="555802" y="122669"/>
                </a:lnTo>
                <a:lnTo>
                  <a:pt x="545341" y="98207"/>
                </a:lnTo>
                <a:lnTo>
                  <a:pt x="522325" y="87641"/>
                </a:lnTo>
                <a:lnTo>
                  <a:pt x="499310" y="82473"/>
                </a:lnTo>
                <a:lnTo>
                  <a:pt x="488848" y="74206"/>
                </a:lnTo>
                <a:lnTo>
                  <a:pt x="488848" y="67894"/>
                </a:lnTo>
                <a:lnTo>
                  <a:pt x="495858" y="62966"/>
                </a:lnTo>
                <a:lnTo>
                  <a:pt x="547803" y="62966"/>
                </a:lnTo>
                <a:lnTo>
                  <a:pt x="552056" y="55714"/>
                </a:lnTo>
                <a:lnTo>
                  <a:pt x="542881" y="49544"/>
                </a:lnTo>
                <a:lnTo>
                  <a:pt x="532215" y="44648"/>
                </a:lnTo>
                <a:lnTo>
                  <a:pt x="520059" y="41422"/>
                </a:lnTo>
                <a:lnTo>
                  <a:pt x="506412" y="40258"/>
                </a:lnTo>
                <a:close/>
              </a:path>
              <a:path w="803275" h="202564">
                <a:moveTo>
                  <a:pt x="547803" y="62966"/>
                </a:moveTo>
                <a:lnTo>
                  <a:pt x="506641" y="62966"/>
                </a:lnTo>
                <a:lnTo>
                  <a:pt x="516745" y="63994"/>
                </a:lnTo>
                <a:lnTo>
                  <a:pt x="526013" y="66800"/>
                </a:lnTo>
                <a:lnTo>
                  <a:pt x="533964" y="70965"/>
                </a:lnTo>
                <a:lnTo>
                  <a:pt x="540118" y="76072"/>
                </a:lnTo>
                <a:lnTo>
                  <a:pt x="547803" y="62966"/>
                </a:lnTo>
                <a:close/>
              </a:path>
              <a:path w="803275" h="202564">
                <a:moveTo>
                  <a:pt x="298767" y="43065"/>
                </a:moveTo>
                <a:lnTo>
                  <a:pt x="269036" y="43065"/>
                </a:lnTo>
                <a:lnTo>
                  <a:pt x="269036" y="156146"/>
                </a:lnTo>
                <a:lnTo>
                  <a:pt x="298767" y="156146"/>
                </a:lnTo>
                <a:lnTo>
                  <a:pt x="298767" y="80060"/>
                </a:lnTo>
                <a:lnTo>
                  <a:pt x="302851" y="75312"/>
                </a:lnTo>
                <a:lnTo>
                  <a:pt x="308275" y="71019"/>
                </a:lnTo>
                <a:lnTo>
                  <a:pt x="314818" y="67907"/>
                </a:lnTo>
                <a:lnTo>
                  <a:pt x="322173" y="66713"/>
                </a:lnTo>
                <a:lnTo>
                  <a:pt x="438082" y="66713"/>
                </a:lnTo>
                <a:lnTo>
                  <a:pt x="437205" y="60858"/>
                </a:lnTo>
                <a:lnTo>
                  <a:pt x="367118" y="60858"/>
                </a:lnTo>
                <a:lnTo>
                  <a:pt x="365596" y="57823"/>
                </a:lnTo>
                <a:lnTo>
                  <a:pt x="298767" y="57823"/>
                </a:lnTo>
                <a:lnTo>
                  <a:pt x="298767" y="43065"/>
                </a:lnTo>
                <a:close/>
              </a:path>
              <a:path w="803275" h="202564">
                <a:moveTo>
                  <a:pt x="392404" y="66713"/>
                </a:moveTo>
                <a:lnTo>
                  <a:pt x="334340" y="66713"/>
                </a:lnTo>
                <a:lnTo>
                  <a:pt x="339026" y="74206"/>
                </a:lnTo>
                <a:lnTo>
                  <a:pt x="339026" y="156146"/>
                </a:lnTo>
                <a:lnTo>
                  <a:pt x="368998" y="156146"/>
                </a:lnTo>
                <a:lnTo>
                  <a:pt x="368998" y="79832"/>
                </a:lnTo>
                <a:lnTo>
                  <a:pt x="372953" y="75215"/>
                </a:lnTo>
                <a:lnTo>
                  <a:pt x="378334" y="70991"/>
                </a:lnTo>
                <a:lnTo>
                  <a:pt x="384898" y="67907"/>
                </a:lnTo>
                <a:lnTo>
                  <a:pt x="392404" y="66713"/>
                </a:lnTo>
                <a:close/>
              </a:path>
              <a:path w="803275" h="202564">
                <a:moveTo>
                  <a:pt x="438082" y="66713"/>
                </a:moveTo>
                <a:lnTo>
                  <a:pt x="404583" y="66713"/>
                </a:lnTo>
                <a:lnTo>
                  <a:pt x="409270" y="74206"/>
                </a:lnTo>
                <a:lnTo>
                  <a:pt x="409270" y="156146"/>
                </a:lnTo>
                <a:lnTo>
                  <a:pt x="439242" y="156146"/>
                </a:lnTo>
                <a:lnTo>
                  <a:pt x="439206" y="74206"/>
                </a:lnTo>
                <a:lnTo>
                  <a:pt x="438082" y="66713"/>
                </a:lnTo>
                <a:close/>
              </a:path>
              <a:path w="803275" h="202564">
                <a:moveTo>
                  <a:pt x="405993" y="40258"/>
                </a:moveTo>
                <a:lnTo>
                  <a:pt x="393494" y="42047"/>
                </a:lnTo>
                <a:lnTo>
                  <a:pt x="382522" y="46701"/>
                </a:lnTo>
                <a:lnTo>
                  <a:pt x="373527" y="53299"/>
                </a:lnTo>
                <a:lnTo>
                  <a:pt x="367118" y="60858"/>
                </a:lnTo>
                <a:lnTo>
                  <a:pt x="437205" y="60858"/>
                </a:lnTo>
                <a:lnTo>
                  <a:pt x="436976" y="59327"/>
                </a:lnTo>
                <a:lnTo>
                  <a:pt x="430428" y="48661"/>
                </a:lnTo>
                <a:lnTo>
                  <a:pt x="419975" y="42341"/>
                </a:lnTo>
                <a:lnTo>
                  <a:pt x="405993" y="40258"/>
                </a:lnTo>
                <a:close/>
              </a:path>
              <a:path w="803275" h="202564">
                <a:moveTo>
                  <a:pt x="335749" y="40258"/>
                </a:moveTo>
                <a:lnTo>
                  <a:pt x="323322" y="42047"/>
                </a:lnTo>
                <a:lnTo>
                  <a:pt x="312520" y="46493"/>
                </a:lnTo>
                <a:lnTo>
                  <a:pt x="304087" y="52212"/>
                </a:lnTo>
                <a:lnTo>
                  <a:pt x="298767" y="57823"/>
                </a:lnTo>
                <a:lnTo>
                  <a:pt x="365596" y="57823"/>
                </a:lnTo>
                <a:lnTo>
                  <a:pt x="362781" y="52212"/>
                </a:lnTo>
                <a:lnTo>
                  <a:pt x="356092" y="45734"/>
                </a:lnTo>
                <a:lnTo>
                  <a:pt x="347073" y="41668"/>
                </a:lnTo>
                <a:lnTo>
                  <a:pt x="335749" y="40258"/>
                </a:lnTo>
                <a:close/>
              </a:path>
              <a:path w="803275" h="202564">
                <a:moveTo>
                  <a:pt x="177660" y="84975"/>
                </a:moveTo>
                <a:lnTo>
                  <a:pt x="163906" y="86962"/>
                </a:lnTo>
                <a:lnTo>
                  <a:pt x="151231" y="93318"/>
                </a:lnTo>
                <a:lnTo>
                  <a:pt x="141937" y="104633"/>
                </a:lnTo>
                <a:lnTo>
                  <a:pt x="138328" y="121500"/>
                </a:lnTo>
                <a:lnTo>
                  <a:pt x="141937" y="138022"/>
                </a:lnTo>
                <a:lnTo>
                  <a:pt x="151231" y="149715"/>
                </a:lnTo>
                <a:lnTo>
                  <a:pt x="163906" y="156667"/>
                </a:lnTo>
                <a:lnTo>
                  <a:pt x="177660" y="158965"/>
                </a:lnTo>
                <a:lnTo>
                  <a:pt x="188383" y="157981"/>
                </a:lnTo>
                <a:lnTo>
                  <a:pt x="198191" y="155132"/>
                </a:lnTo>
                <a:lnTo>
                  <a:pt x="206687" y="150570"/>
                </a:lnTo>
                <a:lnTo>
                  <a:pt x="213474" y="144449"/>
                </a:lnTo>
                <a:lnTo>
                  <a:pt x="243205" y="144449"/>
                </a:lnTo>
                <a:lnTo>
                  <a:pt x="243205" y="138823"/>
                </a:lnTo>
                <a:lnTo>
                  <a:pt x="189598" y="138823"/>
                </a:lnTo>
                <a:lnTo>
                  <a:pt x="181328" y="137708"/>
                </a:lnTo>
                <a:lnTo>
                  <a:pt x="174551" y="134464"/>
                </a:lnTo>
                <a:lnTo>
                  <a:pt x="169970" y="129243"/>
                </a:lnTo>
                <a:lnTo>
                  <a:pt x="168287" y="122199"/>
                </a:lnTo>
                <a:lnTo>
                  <a:pt x="169970" y="114890"/>
                </a:lnTo>
                <a:lnTo>
                  <a:pt x="174551" y="109534"/>
                </a:lnTo>
                <a:lnTo>
                  <a:pt x="181328" y="106240"/>
                </a:lnTo>
                <a:lnTo>
                  <a:pt x="189598" y="105117"/>
                </a:lnTo>
                <a:lnTo>
                  <a:pt x="243205" y="105117"/>
                </a:lnTo>
                <a:lnTo>
                  <a:pt x="243205" y="98793"/>
                </a:lnTo>
                <a:lnTo>
                  <a:pt x="213474" y="98793"/>
                </a:lnTo>
                <a:lnTo>
                  <a:pt x="206822" y="92883"/>
                </a:lnTo>
                <a:lnTo>
                  <a:pt x="198372" y="88550"/>
                </a:lnTo>
                <a:lnTo>
                  <a:pt x="188519" y="85884"/>
                </a:lnTo>
                <a:lnTo>
                  <a:pt x="177660" y="84975"/>
                </a:lnTo>
                <a:close/>
              </a:path>
              <a:path w="803275" h="202564">
                <a:moveTo>
                  <a:pt x="243205" y="144449"/>
                </a:moveTo>
                <a:lnTo>
                  <a:pt x="213474" y="144449"/>
                </a:lnTo>
                <a:lnTo>
                  <a:pt x="213474" y="156146"/>
                </a:lnTo>
                <a:lnTo>
                  <a:pt x="243205" y="156146"/>
                </a:lnTo>
                <a:lnTo>
                  <a:pt x="243205" y="144449"/>
                </a:lnTo>
                <a:close/>
              </a:path>
              <a:path w="803275" h="202564">
                <a:moveTo>
                  <a:pt x="243205" y="105117"/>
                </a:moveTo>
                <a:lnTo>
                  <a:pt x="189598" y="105117"/>
                </a:lnTo>
                <a:lnTo>
                  <a:pt x="196682" y="105732"/>
                </a:lnTo>
                <a:lnTo>
                  <a:pt x="203288" y="107575"/>
                </a:lnTo>
                <a:lnTo>
                  <a:pt x="209018" y="110647"/>
                </a:lnTo>
                <a:lnTo>
                  <a:pt x="213415" y="114890"/>
                </a:lnTo>
                <a:lnTo>
                  <a:pt x="213474" y="128993"/>
                </a:lnTo>
                <a:lnTo>
                  <a:pt x="209018" y="133294"/>
                </a:lnTo>
                <a:lnTo>
                  <a:pt x="203288" y="136366"/>
                </a:lnTo>
                <a:lnTo>
                  <a:pt x="196682" y="138209"/>
                </a:lnTo>
                <a:lnTo>
                  <a:pt x="189598" y="138823"/>
                </a:lnTo>
                <a:lnTo>
                  <a:pt x="243205" y="138823"/>
                </a:lnTo>
                <a:lnTo>
                  <a:pt x="243205" y="105117"/>
                </a:lnTo>
                <a:close/>
              </a:path>
              <a:path w="803275" h="202564">
                <a:moveTo>
                  <a:pt x="239496" y="64617"/>
                </a:moveTo>
                <a:lnTo>
                  <a:pt x="188658" y="64617"/>
                </a:lnTo>
                <a:lnTo>
                  <a:pt x="198858" y="65965"/>
                </a:lnTo>
                <a:lnTo>
                  <a:pt x="206686" y="69792"/>
                </a:lnTo>
                <a:lnTo>
                  <a:pt x="211704" y="75772"/>
                </a:lnTo>
                <a:lnTo>
                  <a:pt x="213367" y="83108"/>
                </a:lnTo>
                <a:lnTo>
                  <a:pt x="213474" y="98793"/>
                </a:lnTo>
                <a:lnTo>
                  <a:pt x="243205" y="98793"/>
                </a:lnTo>
                <a:lnTo>
                  <a:pt x="243205" y="83108"/>
                </a:lnTo>
                <a:lnTo>
                  <a:pt x="239496" y="64617"/>
                </a:lnTo>
                <a:close/>
              </a:path>
              <a:path w="803275" h="202564">
                <a:moveTo>
                  <a:pt x="193802" y="40258"/>
                </a:moveTo>
                <a:lnTo>
                  <a:pt x="180519" y="41328"/>
                </a:lnTo>
                <a:lnTo>
                  <a:pt x="167611" y="44592"/>
                </a:lnTo>
                <a:lnTo>
                  <a:pt x="155450" y="50138"/>
                </a:lnTo>
                <a:lnTo>
                  <a:pt x="144411" y="58051"/>
                </a:lnTo>
                <a:lnTo>
                  <a:pt x="155651" y="77965"/>
                </a:lnTo>
                <a:lnTo>
                  <a:pt x="163141" y="72123"/>
                </a:lnTo>
                <a:lnTo>
                  <a:pt x="171183" y="67952"/>
                </a:lnTo>
                <a:lnTo>
                  <a:pt x="179711" y="65451"/>
                </a:lnTo>
                <a:lnTo>
                  <a:pt x="188658" y="64617"/>
                </a:lnTo>
                <a:lnTo>
                  <a:pt x="239496" y="64617"/>
                </a:lnTo>
                <a:lnTo>
                  <a:pt x="239109" y="62686"/>
                </a:lnTo>
                <a:lnTo>
                  <a:pt x="228166" y="49482"/>
                </a:lnTo>
                <a:lnTo>
                  <a:pt x="212392" y="42378"/>
                </a:lnTo>
                <a:lnTo>
                  <a:pt x="193802" y="40258"/>
                </a:lnTo>
                <a:close/>
              </a:path>
              <a:path w="803275" h="202564">
                <a:moveTo>
                  <a:pt x="73050" y="0"/>
                </a:moveTo>
                <a:lnTo>
                  <a:pt x="0" y="0"/>
                </a:lnTo>
                <a:lnTo>
                  <a:pt x="0" y="156146"/>
                </a:lnTo>
                <a:lnTo>
                  <a:pt x="33248" y="156146"/>
                </a:lnTo>
                <a:lnTo>
                  <a:pt x="33248" y="100660"/>
                </a:lnTo>
                <a:lnTo>
                  <a:pt x="93660" y="100660"/>
                </a:lnTo>
                <a:lnTo>
                  <a:pt x="91313" y="96685"/>
                </a:lnTo>
                <a:lnTo>
                  <a:pt x="103762" y="91645"/>
                </a:lnTo>
                <a:lnTo>
                  <a:pt x="114720" y="82375"/>
                </a:lnTo>
                <a:lnTo>
                  <a:pt x="120966" y="71399"/>
                </a:lnTo>
                <a:lnTo>
                  <a:pt x="33248" y="71399"/>
                </a:lnTo>
                <a:lnTo>
                  <a:pt x="33248" y="29260"/>
                </a:lnTo>
                <a:lnTo>
                  <a:pt x="121246" y="29260"/>
                </a:lnTo>
                <a:lnTo>
                  <a:pt x="111471" y="14277"/>
                </a:lnTo>
                <a:lnTo>
                  <a:pt x="94970" y="3781"/>
                </a:lnTo>
                <a:lnTo>
                  <a:pt x="73050" y="0"/>
                </a:lnTo>
                <a:close/>
              </a:path>
              <a:path w="803275" h="202564">
                <a:moveTo>
                  <a:pt x="93660" y="100660"/>
                </a:moveTo>
                <a:lnTo>
                  <a:pt x="57594" y="100660"/>
                </a:lnTo>
                <a:lnTo>
                  <a:pt x="88265" y="156146"/>
                </a:lnTo>
                <a:lnTo>
                  <a:pt x="126428" y="156146"/>
                </a:lnTo>
                <a:lnTo>
                  <a:pt x="93660" y="100660"/>
                </a:lnTo>
                <a:close/>
              </a:path>
              <a:path w="803275" h="202564">
                <a:moveTo>
                  <a:pt x="121246" y="29260"/>
                </a:moveTo>
                <a:lnTo>
                  <a:pt x="68135" y="29260"/>
                </a:lnTo>
                <a:lnTo>
                  <a:pt x="77423" y="30709"/>
                </a:lnTo>
                <a:lnTo>
                  <a:pt x="84843" y="34880"/>
                </a:lnTo>
                <a:lnTo>
                  <a:pt x="89761" y="41508"/>
                </a:lnTo>
                <a:lnTo>
                  <a:pt x="91541" y="50330"/>
                </a:lnTo>
                <a:lnTo>
                  <a:pt x="89761" y="59151"/>
                </a:lnTo>
                <a:lnTo>
                  <a:pt x="84843" y="65779"/>
                </a:lnTo>
                <a:lnTo>
                  <a:pt x="77423" y="69950"/>
                </a:lnTo>
                <a:lnTo>
                  <a:pt x="68135" y="71399"/>
                </a:lnTo>
                <a:lnTo>
                  <a:pt x="120966" y="71399"/>
                </a:lnTo>
                <a:lnTo>
                  <a:pt x="122518" y="68670"/>
                </a:lnTo>
                <a:lnTo>
                  <a:pt x="125488" y="50330"/>
                </a:lnTo>
                <a:lnTo>
                  <a:pt x="121870" y="30218"/>
                </a:lnTo>
                <a:lnTo>
                  <a:pt x="121246" y="292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51785" y="4641278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108508" y="108508"/>
                </a:moveTo>
                <a:lnTo>
                  <a:pt x="0" y="108508"/>
                </a:lnTo>
                <a:lnTo>
                  <a:pt x="0" y="0"/>
                </a:lnTo>
                <a:lnTo>
                  <a:pt x="108508" y="0"/>
                </a:lnTo>
                <a:lnTo>
                  <a:pt x="108508" y="1085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73591" y="4641278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108508" y="108508"/>
                </a:moveTo>
                <a:lnTo>
                  <a:pt x="0" y="108508"/>
                </a:lnTo>
                <a:lnTo>
                  <a:pt x="0" y="0"/>
                </a:lnTo>
                <a:lnTo>
                  <a:pt x="108508" y="0"/>
                </a:lnTo>
                <a:lnTo>
                  <a:pt x="108508" y="1085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51785" y="4763084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108508" y="108508"/>
                </a:moveTo>
                <a:lnTo>
                  <a:pt x="0" y="108508"/>
                </a:lnTo>
                <a:lnTo>
                  <a:pt x="0" y="0"/>
                </a:lnTo>
                <a:lnTo>
                  <a:pt x="108508" y="0"/>
                </a:lnTo>
                <a:lnTo>
                  <a:pt x="108508" y="1085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73586" y="4772487"/>
            <a:ext cx="99695" cy="99695"/>
          </a:xfrm>
          <a:custGeom>
            <a:avLst/>
            <a:gdLst/>
            <a:ahLst/>
            <a:cxnLst/>
            <a:rect l="l" t="t" r="r" b="b"/>
            <a:pathLst>
              <a:path w="99694" h="99695">
                <a:moveTo>
                  <a:pt x="0" y="0"/>
                </a:moveTo>
                <a:lnTo>
                  <a:pt x="0" y="99098"/>
                </a:lnTo>
                <a:lnTo>
                  <a:pt x="99098" y="9909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682987" y="4763066"/>
            <a:ext cx="99695" cy="99695"/>
          </a:xfrm>
          <a:custGeom>
            <a:avLst/>
            <a:gdLst/>
            <a:ahLst/>
            <a:cxnLst/>
            <a:rect l="l" t="t" r="r" b="b"/>
            <a:pathLst>
              <a:path w="99694" h="99695">
                <a:moveTo>
                  <a:pt x="99110" y="0"/>
                </a:moveTo>
                <a:lnTo>
                  <a:pt x="0" y="0"/>
                </a:lnTo>
                <a:lnTo>
                  <a:pt x="99110" y="99110"/>
                </a:lnTo>
                <a:lnTo>
                  <a:pt x="991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242709" y="5146435"/>
            <a:ext cx="835025" cy="407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 marR="5080" indent="-1905">
              <a:lnSpc>
                <a:spcPts val="1570"/>
              </a:lnSpc>
            </a:pPr>
            <a:r>
              <a:rPr sz="1450" b="0" dirty="0">
                <a:solidFill>
                  <a:srgbClr val="FFFFFF"/>
                </a:solidFill>
                <a:latin typeface="Montserrat Light"/>
                <a:cs typeface="Montserrat Light"/>
              </a:rPr>
              <a:t>Gén</a:t>
            </a:r>
            <a:r>
              <a:rPr sz="1450" b="0" spc="-5" dirty="0">
                <a:solidFill>
                  <a:srgbClr val="FFFFFF"/>
                </a:solidFill>
                <a:latin typeface="Montserrat Light"/>
                <a:cs typeface="Montserrat Light"/>
              </a:rPr>
              <a:t>é</a:t>
            </a:r>
            <a:r>
              <a:rPr sz="1450" b="0" dirty="0">
                <a:solidFill>
                  <a:srgbClr val="FFFFFF"/>
                </a:solidFill>
                <a:latin typeface="Montserrat Light"/>
                <a:cs typeface="Montserrat Light"/>
              </a:rPr>
              <a:t>r</a:t>
            </a:r>
            <a:r>
              <a:rPr sz="1450" b="0" spc="-40" dirty="0">
                <a:solidFill>
                  <a:srgbClr val="FFFFFF"/>
                </a:solidFill>
                <a:latin typeface="Montserrat Light"/>
                <a:cs typeface="Montserrat Light"/>
              </a:rPr>
              <a:t>a</a:t>
            </a:r>
            <a:r>
              <a:rPr sz="1450" b="0" dirty="0">
                <a:solidFill>
                  <a:srgbClr val="FFFFFF"/>
                </a:solidFill>
                <a:latin typeface="Montserrat Light"/>
                <a:cs typeface="Montserrat Light"/>
              </a:rPr>
              <a:t>le  de</a:t>
            </a:r>
            <a:r>
              <a:rPr sz="1450" b="0" spc="-114" dirty="0">
                <a:solidFill>
                  <a:srgbClr val="FFFFFF"/>
                </a:solidFill>
                <a:latin typeface="Montserrat Light"/>
                <a:cs typeface="Montserrat Light"/>
              </a:rPr>
              <a:t> </a:t>
            </a:r>
            <a:r>
              <a:rPr sz="1450" b="0" dirty="0">
                <a:solidFill>
                  <a:srgbClr val="FFFFFF"/>
                </a:solidFill>
                <a:latin typeface="Montserrat Light"/>
                <a:cs typeface="Montserrat Light"/>
              </a:rPr>
              <a:t>Santé</a:t>
            </a:r>
            <a:endParaRPr sz="1450">
              <a:latin typeface="Montserrat Light"/>
              <a:cs typeface="Montserrat Light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525" y="545111"/>
            <a:ext cx="2650845" cy="687969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339144"/>
            <a:ext cx="5334000" cy="488456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9</Words>
  <Application>Microsoft Office PowerPoint</Application>
  <PresentationFormat>Personnalisé</PresentationFormat>
  <Paragraphs>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Montserrat</vt:lpstr>
      <vt:lpstr>Montserrat Light</vt:lpstr>
      <vt:lpstr>Office Theme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NETTRE Priscilla</dc:creator>
  <cp:lastModifiedBy>PICHENOT Gerard</cp:lastModifiedBy>
  <cp:revision>8</cp:revision>
  <dcterms:created xsi:type="dcterms:W3CDTF">2017-02-16T16:14:05Z</dcterms:created>
  <dcterms:modified xsi:type="dcterms:W3CDTF">2019-05-22T08:31:50Z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2017-01-20T00:00:00Z</vt:filetime>
  </property>
  <property fmtid="{D5CDD505-2E9C-101B-9397-08002B2CF9AE}" pid="3" name="Creator">
    <vt:lpwstr>Adobe InDesign CC 2015 (Windows)</vt:lpwstr>
  </property>
  <property fmtid="{D5CDD505-2E9C-101B-9397-08002B2CF9AE}" pid="4" name="LastSaved">
    <vt:filetime>2017-02-16T00:00:00Z</vt:filetime>
  </property>
</Properties>
</file>